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1" r:id="rId1"/>
  </p:sldMasterIdLst>
  <p:sldIdLst>
    <p:sldId id="256" r:id="rId2"/>
    <p:sldId id="293" r:id="rId3"/>
    <p:sldId id="796" r:id="rId4"/>
    <p:sldId id="797" r:id="rId5"/>
    <p:sldId id="824" r:id="rId6"/>
    <p:sldId id="798" r:id="rId7"/>
    <p:sldId id="799" r:id="rId8"/>
    <p:sldId id="825" r:id="rId9"/>
    <p:sldId id="803" r:id="rId10"/>
    <p:sldId id="826" r:id="rId11"/>
    <p:sldId id="840" r:id="rId12"/>
    <p:sldId id="828" r:id="rId13"/>
    <p:sldId id="829" r:id="rId14"/>
    <p:sldId id="836" r:id="rId15"/>
  </p:sldIdLst>
  <p:sldSz cx="12192000" cy="6858000"/>
  <p:notesSz cx="6858000" cy="9144000"/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468C9F6-6244-3A4D-A5B0-E89D0B8240CB}">
          <p14:sldIdLst>
            <p14:sldId id="256"/>
            <p14:sldId id="293"/>
            <p14:sldId id="796"/>
            <p14:sldId id="797"/>
            <p14:sldId id="824"/>
            <p14:sldId id="798"/>
            <p14:sldId id="799"/>
            <p14:sldId id="825"/>
            <p14:sldId id="803"/>
            <p14:sldId id="826"/>
            <p14:sldId id="840"/>
            <p14:sldId id="828"/>
            <p14:sldId id="829"/>
            <p14:sldId id="836"/>
          </p14:sldIdLst>
        </p14:section>
        <p14:section name="Untitled Section" id="{5E98F966-1A4A-C24C-9B31-F2C2F45E986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56" autoAdjust="0"/>
    <p:restoredTop sz="94643"/>
  </p:normalViewPr>
  <p:slideViewPr>
    <p:cSldViewPr snapToGrid="0" snapToObjects="1">
      <p:cViewPr varScale="1">
        <p:scale>
          <a:sx n="112" d="100"/>
          <a:sy n="112" d="100"/>
        </p:scale>
        <p:origin x="208" y="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DF69A-77DB-AEDE-6BC4-10A57FE6C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121C21-F8A7-7D5A-A72B-B59041FB8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06954-641F-95D3-FCC1-F62135C57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DB1E-ECC6-2944-9F0B-9E2017EF909D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40B03-D542-E678-3ADA-3A88384CA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A9CE0-FD9E-5FDF-F0AD-93215923C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1FD1-78B2-684E-AB99-CF36DFBA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76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9C98D-8B60-7064-5461-23161C8D7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313DD2-DE4B-5A2C-404E-24525C654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618F4-82E5-DC98-4C2F-E4C032404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DB1E-ECC6-2944-9F0B-9E2017EF909D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EE114-80B6-D143-7A87-7BAC672AE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8730D-92B6-88E9-4871-4FC72F8DA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1FD1-78B2-684E-AB99-CF36DFBA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89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16F5AC-FCE3-24B7-E554-7E2BA670EE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CED7A-B222-8E7E-94D6-8CBD1B0F2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EA945-13CE-2739-D394-A75FBBBEB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DB1E-ECC6-2944-9F0B-9E2017EF909D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4B284-BC17-AD3A-4A78-86DA2592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DA9CB-2B0F-0B29-D31B-A97C3DB0D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1FD1-78B2-684E-AB99-CF36DFBA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BFCED-2C07-8ED4-9937-952949F2D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0B4C2-36D8-45A8-BD67-4F8ED79FA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9B761-06A4-D50C-B37D-F1EAFDE8A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DB1E-ECC6-2944-9F0B-9E2017EF909D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AD4FA-AD46-B809-D727-6403FC381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CF899-323A-FABA-4335-9755DEF17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1FD1-78B2-684E-AB99-CF36DFBA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8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368FF-AC1B-A81D-4493-F5302A5FA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B2A6C-F4E0-718D-3303-EA74F327A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4E515-AAA1-DDF6-33F7-7447B1C62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DB1E-ECC6-2944-9F0B-9E2017EF909D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C2A5D-3A3C-846C-C088-EA04D224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5A787-1A17-AFC0-0123-B44AE188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1FD1-78B2-684E-AB99-CF36DFBA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8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5B698-17DF-C1FA-E2A5-6CDB0C8C8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C703F-D9A7-C84C-8C68-90CCDBBC1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AF81F-BA5A-9C51-DD29-E8D8EA563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A42F3-CC0A-C3A2-6266-4FF12EB4A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DB1E-ECC6-2944-9F0B-9E2017EF909D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D5896-317F-BD95-93F5-496ED8DD7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B6EE35-6791-C576-90F9-9C609E6B4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1FD1-78B2-684E-AB99-CF36DFBA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8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8746D-BF15-5FC9-14BE-073A07735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59E61-CDC7-1161-926D-A7C6189F4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4A5CE-6508-86DF-6A05-9243DFF53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80F92B-C467-3341-FCE0-BE89B085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AAA273-A945-EBC8-D14C-6BAC5CAD2C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127896-CEA7-4B60-33D4-AC70934F5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DB1E-ECC6-2944-9F0B-9E2017EF909D}" type="datetimeFigureOut">
              <a:rPr lang="en-US" smtClean="0"/>
              <a:t>6/23/25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38FD14-0849-F03D-B197-25320F99F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337F42-9970-24F3-5F70-E95298024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1FD1-78B2-684E-AB99-CF36DFBA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4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24D91-12C2-5401-9461-3C4271829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A933FE-A9DA-E12E-64B6-0F6D7A35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DB1E-ECC6-2944-9F0B-9E2017EF909D}" type="datetimeFigureOut">
              <a:rPr lang="en-US" smtClean="0"/>
              <a:t>6/23/25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153016-276B-D2DA-EBF4-7035C889D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3424D-FEED-7E06-787C-2AB2E2241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1FD1-78B2-684E-AB99-CF36DFBA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9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E2DF8E-2197-EFB9-AAE1-A69F8FBC2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DB1E-ECC6-2944-9F0B-9E2017EF909D}" type="datetimeFigureOut">
              <a:rPr lang="en-US" smtClean="0"/>
              <a:t>6/23/25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91FD72-BC9D-6D5B-BFBB-7A0F2FDF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58E33-DBFF-FBED-EC41-9A8A92D36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1FD1-78B2-684E-AB99-CF36DFBA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06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3C03E-F202-6D6C-5D5C-4A642EF12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343BF-0AB0-68BD-924B-7ACDCFCBD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493A0A-303B-D54F-E66B-E8AA479357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45F12-8E71-17AF-9BD7-A6ECCF821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DB1E-ECC6-2944-9F0B-9E2017EF909D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6F8A3-D569-2026-EA4D-52A52BB01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75AFD-A3F9-6151-5DC8-5720AD44B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1FD1-78B2-684E-AB99-CF36DFBA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64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BAF2F-8C21-8FC3-9CBF-BDDE1DDAE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928ADB-3D6A-84D5-C9AB-B15D71EE56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A24196-7A68-E9A0-9AC4-E7B2B65D7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F889C1-B947-3F8D-F4BA-340DBDF54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DB1E-ECC6-2944-9F0B-9E2017EF909D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E6E3A-C9A9-CB31-134D-A17A31AB7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9AC86-C60D-8CF6-F7DD-D8B417FE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1FD1-78B2-684E-AB99-CF36DFBA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94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72DEA0-A0F5-EE38-63E5-88D69E1DD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4DC37-8980-3959-F183-B6B3EB31A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F3C65-0FDC-5D2A-DC60-92F79B3125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0DB1E-ECC6-2944-9F0B-9E2017EF909D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C2025-05BA-4D46-7166-BDEF53366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563D9-541E-5E69-DC1C-C949A9A3F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01FD1-78B2-684E-AB99-CF36DFBA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2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QmFbAVC5Y4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WdwzGo37-Y?feature=oembe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9923" y="2656197"/>
            <a:ext cx="5975777" cy="2690443"/>
          </a:xfrm>
        </p:spPr>
        <p:txBody>
          <a:bodyPr anchor="t">
            <a:normAutofit fontScale="92500" lnSpcReduction="10000"/>
          </a:bodyPr>
          <a:lstStyle/>
          <a:p>
            <a:r>
              <a:rPr lang="cs-CZ" sz="4400" b="1" dirty="0"/>
              <a:t>Seminář rozhodčích Libereckého kraje </a:t>
            </a:r>
          </a:p>
          <a:p>
            <a:r>
              <a:rPr lang="cs-CZ" sz="3600" dirty="0"/>
              <a:t>KR LKVS</a:t>
            </a:r>
          </a:p>
          <a:p>
            <a:r>
              <a:rPr lang="cs-CZ" sz="3600" dirty="0"/>
              <a:t>26.06.2025, Jablonec n. Nisou</a:t>
            </a:r>
          </a:p>
          <a:p>
            <a:pPr algn="l"/>
            <a:r>
              <a:rPr lang="cs-CZ" b="1" dirty="0"/>
              <a:t>			 		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94690" y="2129307"/>
            <a:ext cx="1490959" cy="3217333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1A5438E-F339-6423-7CA7-237F28049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2556" y="0"/>
            <a:ext cx="914401" cy="98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9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screen&#10;&#10;AI-generated content may be incorrect.">
            <a:extLst>
              <a:ext uri="{FF2B5EF4-FFF2-40B4-BE49-F238E27FC236}">
                <a16:creationId xmlns:a16="http://schemas.microsoft.com/office/drawing/2014/main" id="{C1E35FC6-13D0-BDBA-1801-EEAF78A1B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233" y="367761"/>
            <a:ext cx="9314119" cy="604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38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5845" y="4053209"/>
            <a:ext cx="9144000" cy="1968650"/>
          </a:xfrm>
        </p:spPr>
        <p:txBody>
          <a:bodyPr>
            <a:normAutofit/>
          </a:bodyPr>
          <a:lstStyle/>
          <a:p>
            <a:pPr algn="l"/>
            <a:r>
              <a:rPr lang="cs-CZ" sz="2000" dirty="0">
                <a:latin typeface="Engravers MT" charset="0"/>
                <a:ea typeface="Engravers MT" charset="0"/>
                <a:cs typeface="Engravers MT" charset="0"/>
              </a:rPr>
              <a:t>					</a:t>
            </a:r>
            <a:br>
              <a:rPr lang="cs-CZ" sz="2000" dirty="0">
                <a:latin typeface="Engravers MT" charset="0"/>
                <a:ea typeface="Engravers MT" charset="0"/>
                <a:cs typeface="Engravers MT" charset="0"/>
              </a:rPr>
            </a:br>
            <a:r>
              <a:rPr lang="cs-CZ" sz="2000" dirty="0">
                <a:latin typeface="Engravers MT" charset="0"/>
                <a:ea typeface="Engravers MT" charset="0"/>
                <a:cs typeface="Engravers MT" charset="0"/>
              </a:rPr>
              <a:t>						</a:t>
            </a:r>
            <a:br>
              <a:rPr lang="cs-CZ" sz="1800" dirty="0">
                <a:latin typeface="Engravers MT" charset="0"/>
                <a:ea typeface="Engravers MT" charset="0"/>
                <a:cs typeface="Engravers MT" charset="0"/>
              </a:rPr>
            </a:br>
            <a:r>
              <a:rPr lang="cs-CZ" sz="1800" dirty="0">
                <a:latin typeface="Engravers MT" charset="0"/>
                <a:ea typeface="Engravers MT" charset="0"/>
                <a:cs typeface="Engravers MT" charset="0"/>
              </a:rPr>
              <a:t>						</a:t>
            </a:r>
            <a:endParaRPr lang="cs-CZ" sz="1400" dirty="0">
              <a:latin typeface="Engravers MT" charset="0"/>
              <a:ea typeface="Engravers MT" charset="0"/>
              <a:cs typeface="Engravers M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184898" y="3238500"/>
            <a:ext cx="653223" cy="381000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5151C48-9E6E-384B-05A8-5D0A43A92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2556" y="0"/>
            <a:ext cx="914401" cy="980661"/>
          </a:xfrm>
          <a:prstGeom prst="rect">
            <a:avLst/>
          </a:prstGeom>
        </p:spPr>
      </p:pic>
      <p:pic>
        <p:nvPicPr>
          <p:cNvPr id="9" name="Picture 8" descr="A white box with black text&#10;&#10;AI-generated content may be incorrect.">
            <a:extLst>
              <a:ext uri="{FF2B5EF4-FFF2-40B4-BE49-F238E27FC236}">
                <a16:creationId xmlns:a16="http://schemas.microsoft.com/office/drawing/2014/main" id="{D68802B8-E6DE-3F3C-A4F5-EF838F43E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04" y="2213018"/>
            <a:ext cx="11061791" cy="281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3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 Media 1" descr="Volleyball Rule Change Video 2025">
            <a:hlinkClick r:id="" action="ppaction://media"/>
            <a:extLst>
              <a:ext uri="{FF2B5EF4-FFF2-40B4-BE49-F238E27FC236}">
                <a16:creationId xmlns:a16="http://schemas.microsoft.com/office/drawing/2014/main" id="{E8934FA2-D6EB-FA18-41D9-B08DE3F7F00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5854" y="643467"/>
            <a:ext cx="9860292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165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 Media 1" descr="OFFICIAL VOLLEYBALL RULES 2025-2028.">
            <a:hlinkClick r:id="" action="ppaction://media"/>
            <a:extLst>
              <a:ext uri="{FF2B5EF4-FFF2-40B4-BE49-F238E27FC236}">
                <a16:creationId xmlns:a16="http://schemas.microsoft.com/office/drawing/2014/main" id="{0640246D-EBEA-7598-6A86-0E11D9B1F5D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5854" y="643467"/>
            <a:ext cx="9860292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5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5845" y="4053209"/>
            <a:ext cx="9144000" cy="1968650"/>
          </a:xfrm>
        </p:spPr>
        <p:txBody>
          <a:bodyPr>
            <a:normAutofit/>
          </a:bodyPr>
          <a:lstStyle/>
          <a:p>
            <a:pPr algn="l"/>
            <a:r>
              <a:rPr lang="cs-CZ" sz="2000" dirty="0">
                <a:latin typeface="Engravers MT" charset="0"/>
                <a:ea typeface="Engravers MT" charset="0"/>
                <a:cs typeface="Engravers MT" charset="0"/>
              </a:rPr>
              <a:t>					</a:t>
            </a:r>
            <a:br>
              <a:rPr lang="cs-CZ" sz="2000" dirty="0">
                <a:latin typeface="Engravers MT" charset="0"/>
                <a:ea typeface="Engravers MT" charset="0"/>
                <a:cs typeface="Engravers MT" charset="0"/>
              </a:rPr>
            </a:br>
            <a:r>
              <a:rPr lang="cs-CZ" sz="2000" dirty="0">
                <a:latin typeface="Engravers MT" charset="0"/>
                <a:ea typeface="Engravers MT" charset="0"/>
                <a:cs typeface="Engravers MT" charset="0"/>
              </a:rPr>
              <a:t>						</a:t>
            </a:r>
            <a:br>
              <a:rPr lang="cs-CZ" sz="1800" dirty="0">
                <a:latin typeface="Engravers MT" charset="0"/>
                <a:ea typeface="Engravers MT" charset="0"/>
                <a:cs typeface="Engravers MT" charset="0"/>
              </a:rPr>
            </a:br>
            <a:r>
              <a:rPr lang="cs-CZ" sz="1800" dirty="0">
                <a:latin typeface="Engravers MT" charset="0"/>
                <a:ea typeface="Engravers MT" charset="0"/>
                <a:cs typeface="Engravers MT" charset="0"/>
              </a:rPr>
              <a:t>						</a:t>
            </a:r>
            <a:endParaRPr lang="cs-CZ" sz="1400" dirty="0">
              <a:latin typeface="Engravers MT" charset="0"/>
              <a:ea typeface="Engravers MT" charset="0"/>
              <a:cs typeface="Engravers MT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9468" y="1202965"/>
            <a:ext cx="9280491" cy="1581423"/>
          </a:xfrm>
        </p:spPr>
        <p:txBody>
          <a:bodyPr>
            <a:normAutofit/>
          </a:bodyPr>
          <a:lstStyle/>
          <a:p>
            <a:r>
              <a:rPr lang="cs-CZ" sz="3900" dirty="0"/>
              <a:t>Diskuse</a:t>
            </a:r>
            <a:endParaRPr lang="cs-CZ" sz="1900" dirty="0"/>
          </a:p>
          <a:p>
            <a:r>
              <a:rPr lang="cs-CZ" b="1" dirty="0"/>
              <a:t>			 	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184898" y="3238500"/>
            <a:ext cx="653223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37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DCBBE61-051B-4D39-9C94-C3CEEDD61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93F88C-C819-7B6A-9B6E-50E098606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6012" y="1518407"/>
            <a:ext cx="8447714" cy="4362276"/>
          </a:xfrm>
        </p:spPr>
        <p:txBody>
          <a:bodyPr>
            <a:normAutofit/>
          </a:bodyPr>
          <a:lstStyle/>
          <a:p>
            <a:r>
              <a:rPr lang="cs-CZ" dirty="0"/>
              <a:t>Úvod</a:t>
            </a:r>
          </a:p>
          <a:p>
            <a:r>
              <a:rPr lang="cs-CZ" dirty="0"/>
              <a:t>Komise rozhodčích LKVS</a:t>
            </a:r>
          </a:p>
          <a:p>
            <a:r>
              <a:rPr lang="cs-CZ" dirty="0"/>
              <a:t>Delegace v soutěžním období 2025/26 </a:t>
            </a:r>
          </a:p>
          <a:p>
            <a:r>
              <a:rPr lang="cs-CZ" dirty="0"/>
              <a:t>Nove pravidla volejbalu 2025-2028</a:t>
            </a:r>
          </a:p>
          <a:p>
            <a:r>
              <a:rPr lang="cs-CZ" dirty="0"/>
              <a:t>Diskuse</a:t>
            </a:r>
          </a:p>
          <a:p>
            <a:r>
              <a:rPr lang="cs-CZ" dirty="0"/>
              <a:t>Závěr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AC136005-AB63-6E0E-8A52-F9B9E2768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556" y="0"/>
            <a:ext cx="914401" cy="98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8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5754" y="243960"/>
            <a:ext cx="9280491" cy="1581423"/>
          </a:xfrm>
        </p:spPr>
        <p:txBody>
          <a:bodyPr>
            <a:normAutofit/>
          </a:bodyPr>
          <a:lstStyle/>
          <a:p>
            <a:r>
              <a:rPr lang="cs-CZ" sz="3900" b="1" dirty="0"/>
              <a:t>Komise rozhodčích LKVS 2025-2028</a:t>
            </a:r>
            <a:endParaRPr lang="cs-CZ" sz="1900" dirty="0"/>
          </a:p>
          <a:p>
            <a:r>
              <a:rPr lang="cs-CZ" b="1" dirty="0"/>
              <a:t>			 	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184898" y="3238500"/>
            <a:ext cx="653223" cy="381000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695BA0D4-9497-871F-EADE-A9A1D3533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2556" y="0"/>
            <a:ext cx="914401" cy="9806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C86522-3BB0-542C-A517-6EBDF5EEE46F}"/>
              </a:ext>
            </a:extLst>
          </p:cNvPr>
          <p:cNvSpPr txBox="1"/>
          <p:nvPr/>
        </p:nvSpPr>
        <p:spPr>
          <a:xfrm>
            <a:off x="1343891" y="1468582"/>
            <a:ext cx="885305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sz="3200" b="1" dirty="0"/>
              <a:t>Předseda KR </a:t>
            </a:r>
            <a:r>
              <a:rPr lang="en-CZ" sz="3200" dirty="0"/>
              <a:t>Emil Velinov- školení,semináře, mentoring rozhodčích, propagace rozhodčího, pravidla volejbalu 2025</a:t>
            </a:r>
          </a:p>
          <a:p>
            <a:endParaRPr lang="en-CZ" sz="3200" dirty="0"/>
          </a:p>
          <a:p>
            <a:r>
              <a:rPr lang="en-CZ" sz="3200" b="1" dirty="0"/>
              <a:t>Člen </a:t>
            </a:r>
            <a:r>
              <a:rPr lang="en-CZ" sz="3200" dirty="0"/>
              <a:t>KR David Haas- mentoring rozhodčích, propagace rozhodčího v LKVS, školení rozhodčích </a:t>
            </a:r>
          </a:p>
          <a:p>
            <a:endParaRPr lang="en-CZ" sz="3200" dirty="0"/>
          </a:p>
          <a:p>
            <a:r>
              <a:rPr lang="en-CZ" sz="3200" b="1" dirty="0"/>
              <a:t>Člen </a:t>
            </a:r>
            <a:r>
              <a:rPr lang="en-CZ" sz="3200" dirty="0"/>
              <a:t>KR Vladimir Drábek- delegace v LKVS</a:t>
            </a:r>
          </a:p>
        </p:txBody>
      </p:sp>
    </p:spTree>
    <p:extLst>
      <p:ext uri="{BB962C8B-B14F-4D97-AF65-F5344CB8AC3E}">
        <p14:creationId xmlns:p14="http://schemas.microsoft.com/office/powerpoint/2010/main" val="111009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9468" y="1202965"/>
            <a:ext cx="9280491" cy="1581423"/>
          </a:xfrm>
        </p:spPr>
        <p:txBody>
          <a:bodyPr>
            <a:normAutofit/>
          </a:bodyPr>
          <a:lstStyle/>
          <a:p>
            <a:r>
              <a:rPr lang="cs-CZ" sz="3900" b="1" dirty="0"/>
              <a:t>Delegace v soutěžním období 2025/26</a:t>
            </a:r>
            <a:endParaRPr lang="cs-CZ" sz="1900" dirty="0"/>
          </a:p>
          <a:p>
            <a:r>
              <a:rPr lang="cs-CZ" b="1" dirty="0"/>
              <a:t>			 	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184898" y="3238500"/>
            <a:ext cx="653223" cy="381000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D314E60-735E-23F3-25ED-A44535B94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2556" y="0"/>
            <a:ext cx="914401" cy="98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30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hart of various colored squares with text&#10;&#10;AI-generated content may be incorrect.">
            <a:extLst>
              <a:ext uri="{FF2B5EF4-FFF2-40B4-BE49-F238E27FC236}">
                <a16:creationId xmlns:a16="http://schemas.microsoft.com/office/drawing/2014/main" id="{3354A462-A69F-65A1-8885-F9D4B8B80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988" y="374962"/>
            <a:ext cx="10314024" cy="610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67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4652" y="189949"/>
            <a:ext cx="9280491" cy="1581423"/>
          </a:xfrm>
        </p:spPr>
        <p:txBody>
          <a:bodyPr>
            <a:normAutofit lnSpcReduction="10000"/>
          </a:bodyPr>
          <a:lstStyle/>
          <a:p>
            <a:r>
              <a:rPr lang="cs-CZ" sz="3900" b="1" dirty="0"/>
              <a:t>Změny pravidel FIVB a jejích platnost v ČR od 1.7.2025</a:t>
            </a:r>
            <a:endParaRPr lang="cs-CZ" sz="1900" dirty="0"/>
          </a:p>
          <a:p>
            <a:r>
              <a:rPr lang="cs-CZ" b="1" dirty="0"/>
              <a:t>			 	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184898" y="3238500"/>
            <a:ext cx="653223" cy="381000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DAFC7E9C-68E8-5787-261F-06E74BCD5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2556" y="0"/>
            <a:ext cx="914401" cy="980661"/>
          </a:xfrm>
          <a:prstGeom prst="rect">
            <a:avLst/>
          </a:prstGeom>
        </p:spPr>
      </p:pic>
      <p:pic>
        <p:nvPicPr>
          <p:cNvPr id="5" name="Picture 4" descr="A white sheet with black text and red text&#10;&#10;AI-generated content may be incorrect.">
            <a:extLst>
              <a:ext uri="{FF2B5EF4-FFF2-40B4-BE49-F238E27FC236}">
                <a16:creationId xmlns:a16="http://schemas.microsoft.com/office/drawing/2014/main" id="{F954FBC4-890D-48A6-2109-094F91934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91" y="1297544"/>
            <a:ext cx="10499801" cy="464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60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27FD7CD-60EB-87D0-E808-079666CA1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556" y="0"/>
            <a:ext cx="914401" cy="980661"/>
          </a:xfrm>
          <a:prstGeom prst="rect">
            <a:avLst/>
          </a:prstGeom>
        </p:spPr>
      </p:pic>
      <p:pic>
        <p:nvPicPr>
          <p:cNvPr id="9" name="Picture 8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10803BF2-E5A4-CF47-3B50-12C39C7B0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97" y="2085015"/>
            <a:ext cx="10292759" cy="423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80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volleyball court&#10;&#10;AI-generated content may be incorrect.">
            <a:extLst>
              <a:ext uri="{FF2B5EF4-FFF2-40B4-BE49-F238E27FC236}">
                <a16:creationId xmlns:a16="http://schemas.microsoft.com/office/drawing/2014/main" id="{96CCA097-EA1A-6DEA-E399-8EC7C09E6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569" y="0"/>
            <a:ext cx="4772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49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6136B384-E8DA-BD3C-5543-D29122609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399" y="47245"/>
            <a:ext cx="914401" cy="980661"/>
          </a:xfrm>
          <a:prstGeom prst="rect">
            <a:avLst/>
          </a:prstGeom>
        </p:spPr>
      </p:pic>
      <p:pic>
        <p:nvPicPr>
          <p:cNvPr id="5" name="Picture 4" descr="A white box with red text&#10;&#10;AI-generated content may be incorrect.">
            <a:extLst>
              <a:ext uri="{FF2B5EF4-FFF2-40B4-BE49-F238E27FC236}">
                <a16:creationId xmlns:a16="http://schemas.microsoft.com/office/drawing/2014/main" id="{C1C36E4B-8560-35C2-069F-FBB29024E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95" y="1318437"/>
            <a:ext cx="10735504" cy="486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16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7373</TotalTime>
  <Words>154</Words>
  <Application>Microsoft Macintosh PowerPoint</Application>
  <PresentationFormat>Widescreen</PresentationFormat>
  <Paragraphs>26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Engravers MT</vt:lpstr>
      <vt:lpstr>Office Theme</vt:lpstr>
      <vt:lpstr>PowerPoint Presentation</vt:lpstr>
      <vt:lpstr>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</vt:lpstr>
      <vt:lpstr>PowerPoint Presentation</vt:lpstr>
      <vt:lpstr>PowerPoint Presentation</vt:lpstr>
      <vt:lpstr>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Milan Labašta</dc:creator>
  <cp:lastModifiedBy>VELINOV Emil</cp:lastModifiedBy>
  <cp:revision>119</cp:revision>
  <dcterms:created xsi:type="dcterms:W3CDTF">2016-09-15T05:56:48Z</dcterms:created>
  <dcterms:modified xsi:type="dcterms:W3CDTF">2025-06-23T21:51:09Z</dcterms:modified>
</cp:coreProperties>
</file>